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1C24E-9329-4E4D-A317-CFE87C186AD0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C5BDE-260A-4676-A23F-72A8C8C72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6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C5BDE-260A-4676-A23F-72A8C8C72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C5BDE-260A-4676-A23F-72A8C8C725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6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0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1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3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4F22-A2D7-4E61-B9D2-3A3FB9E3DAB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90B1-35C1-4F5D-880C-8DC957D5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Safety 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Scissors, scalpels, pins or knives in use</a:t>
            </a:r>
          </a:p>
          <a:p>
            <a:r>
              <a:rPr lang="en-US" dirty="0" smtClean="0"/>
              <a:t>Always cut away from your skin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399"/>
            <a:ext cx="3733800" cy="367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1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 aware of water</a:t>
            </a:r>
          </a:p>
          <a:p>
            <a:r>
              <a:rPr lang="en-US" dirty="0" smtClean="0"/>
              <a:t>Be aware of cords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1638"/>
            <a:ext cx="4038600" cy="400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4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Potential for poisonous or unpleasant vapors</a:t>
            </a:r>
          </a:p>
          <a:p>
            <a:r>
              <a:rPr lang="en-US" dirty="0" smtClean="0"/>
              <a:t>Waft ONLY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752599"/>
            <a:ext cx="3748087" cy="370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5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Follow directions for disposal of lab materials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30829"/>
            <a:ext cx="3429000" cy="375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1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Poisonous chemical – avoid contact with body</a:t>
            </a:r>
          </a:p>
          <a:p>
            <a:r>
              <a:rPr lang="en-US" dirty="0" smtClean="0"/>
              <a:t>Wash hands thoroughly</a:t>
            </a:r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1714"/>
            <a:ext cx="3886200" cy="39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1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Wash hands thoroughly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4114800" cy="408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Pay attention – increased risk activity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1337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1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Handle breakable materials with care</a:t>
            </a:r>
          </a:p>
          <a:p>
            <a:r>
              <a:rPr lang="en-US" dirty="0" smtClean="0"/>
              <a:t>Notify teacher if breaks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41148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8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Biological material – significant health risk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399"/>
            <a:ext cx="3962400" cy="37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9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Labels radio active materials or contaminated area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048126" cy="404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Apron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Wear an apron to protect your skin  and clothing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90774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2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Safety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Lab involves physical activity</a:t>
            </a:r>
          </a:p>
          <a:p>
            <a:r>
              <a:rPr lang="en-US" dirty="0" smtClean="0"/>
              <a:t>Be aware of others and self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" y="1600200"/>
            <a:ext cx="3925717" cy="38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0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Heat source will be used </a:t>
            </a:r>
          </a:p>
          <a:p>
            <a:r>
              <a:rPr lang="en-US" dirty="0" smtClean="0"/>
              <a:t>Tie up hair and beware of loose clothing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657600" cy="39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1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Goggles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Protect eyes when using chemicals, flames/heat, and airborne objects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797288" cy="387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3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Handle plants only as directed. </a:t>
            </a:r>
          </a:p>
          <a:p>
            <a:r>
              <a:rPr lang="en-US" dirty="0" smtClean="0"/>
              <a:t>Be aware of plants in area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28775"/>
            <a:ext cx="3810000" cy="363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2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Resistant 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an oven mitt when handling potentially hot materials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5623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7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Treat animals with care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1600200"/>
            <a:ext cx="327248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1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clamps or tongs to hold potentially hot objects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581400" cy="352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2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189</Words>
  <Application>Microsoft Office PowerPoint</Application>
  <PresentationFormat>On-screen Show (4:3)</PresentationFormat>
  <Paragraphs>47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Lab Safety Symbols</vt:lpstr>
      <vt:lpstr>Laboratory Apron</vt:lpstr>
      <vt:lpstr>Physical Safety</vt:lpstr>
      <vt:lpstr>Flames</vt:lpstr>
      <vt:lpstr>Safety Goggles</vt:lpstr>
      <vt:lpstr>Plant Safety </vt:lpstr>
      <vt:lpstr>Heat Resistant Gloves</vt:lpstr>
      <vt:lpstr>Animal Safety</vt:lpstr>
      <vt:lpstr>Heating</vt:lpstr>
      <vt:lpstr>Sharp Objects</vt:lpstr>
      <vt:lpstr>Electric Shock</vt:lpstr>
      <vt:lpstr>Fumes</vt:lpstr>
      <vt:lpstr>Disposal</vt:lpstr>
      <vt:lpstr>Poison</vt:lpstr>
      <vt:lpstr>Hand Washing</vt:lpstr>
      <vt:lpstr>Caution </vt:lpstr>
      <vt:lpstr>Breakage</vt:lpstr>
      <vt:lpstr>Biohazard</vt:lpstr>
      <vt:lpstr>Radiation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Blinka</dc:creator>
  <cp:lastModifiedBy>Kate Blinka</cp:lastModifiedBy>
  <cp:revision>10</cp:revision>
  <dcterms:created xsi:type="dcterms:W3CDTF">2018-08-29T13:03:41Z</dcterms:created>
  <dcterms:modified xsi:type="dcterms:W3CDTF">2018-08-29T19:36:51Z</dcterms:modified>
</cp:coreProperties>
</file>