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F5CB3F-6521-43A7-9C05-2305915F233F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8C29A-EC93-4EA7-AC8C-2DF2EBF8F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430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C5BDE-260A-4676-A23F-72A8C8C7253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05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8C29A-EC93-4EA7-AC8C-2DF2EBF8F18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340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7887E-40D5-4BA7-BC27-E6475AB44BDE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00F8-1ABF-489F-BF8C-7811A4840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625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7887E-40D5-4BA7-BC27-E6475AB44BDE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00F8-1ABF-489F-BF8C-7811A4840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896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7887E-40D5-4BA7-BC27-E6475AB44BDE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00F8-1ABF-489F-BF8C-7811A4840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674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7887E-40D5-4BA7-BC27-E6475AB44BDE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00F8-1ABF-489F-BF8C-7811A4840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5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7887E-40D5-4BA7-BC27-E6475AB44BDE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00F8-1ABF-489F-BF8C-7811A4840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372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7887E-40D5-4BA7-BC27-E6475AB44BDE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00F8-1ABF-489F-BF8C-7811A4840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239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7887E-40D5-4BA7-BC27-E6475AB44BDE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00F8-1ABF-489F-BF8C-7811A4840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475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7887E-40D5-4BA7-BC27-E6475AB44BDE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00F8-1ABF-489F-BF8C-7811A4840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222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7887E-40D5-4BA7-BC27-E6475AB44BDE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00F8-1ABF-489F-BF8C-7811A4840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059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7887E-40D5-4BA7-BC27-E6475AB44BDE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00F8-1ABF-489F-BF8C-7811A4840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724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7887E-40D5-4BA7-BC27-E6475AB44BDE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00F8-1ABF-489F-BF8C-7811A4840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631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7887E-40D5-4BA7-BC27-E6475AB44BDE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100F8-1ABF-489F-BF8C-7811A4840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273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Blank Safety Signs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964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371598"/>
            <a:ext cx="3733800" cy="3674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500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371600"/>
            <a:ext cx="4038600" cy="4006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892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295400"/>
            <a:ext cx="3748087" cy="3706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441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447800"/>
            <a:ext cx="3429000" cy="3757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98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371600"/>
            <a:ext cx="3886200" cy="3985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115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447800"/>
            <a:ext cx="4114800" cy="4080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064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371600"/>
            <a:ext cx="3133725" cy="313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572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371600"/>
            <a:ext cx="4114800" cy="371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433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600200"/>
            <a:ext cx="3962400" cy="3746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455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6" y="990600"/>
            <a:ext cx="46482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893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219200"/>
            <a:ext cx="3907746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766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295400"/>
            <a:ext cx="3925717" cy="3893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113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295400"/>
            <a:ext cx="3657600" cy="3998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728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295400"/>
            <a:ext cx="3797288" cy="3875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096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447800"/>
            <a:ext cx="3810000" cy="3636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471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371600"/>
            <a:ext cx="356235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016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447800"/>
            <a:ext cx="3272481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945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295400"/>
            <a:ext cx="3581400" cy="3521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432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5</Words>
  <Application>Microsoft Office PowerPoint</Application>
  <PresentationFormat>On-screen Show (4:3)</PresentationFormat>
  <Paragraphs>3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Blank Safety Signs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Johnston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Blinka</dc:creator>
  <cp:lastModifiedBy>Kate Blinka</cp:lastModifiedBy>
  <cp:revision>2</cp:revision>
  <dcterms:created xsi:type="dcterms:W3CDTF">2018-08-29T15:48:54Z</dcterms:created>
  <dcterms:modified xsi:type="dcterms:W3CDTF">2018-08-29T19:37:15Z</dcterms:modified>
</cp:coreProperties>
</file>